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4" name="Date Placeholder 29"/>
          <p:cNvSpPr>
            <a:spLocks noGrp="1"/>
          </p:cNvSpPr>
          <p:nvPr>
            <p:ph type="dt" sz="half" idx="10"/>
          </p:nvPr>
        </p:nvSpPr>
        <p:spPr/>
        <p:txBody>
          <a:bodyPr/>
          <a:lstStyle>
            <a:lvl1pPr>
              <a:defRPr/>
            </a:lvl1pPr>
          </a:lstStyle>
          <a:p>
            <a:pPr>
              <a:defRPr/>
            </a:pPr>
            <a:fld id="{3FEADB65-761D-4950-BADE-AD0988C5571B}" type="datetimeFigureOut">
              <a:rPr lang="it-IT"/>
              <a:pPr>
                <a:defRPr/>
              </a:pPr>
              <a:t>07/03/2014</a:t>
            </a:fld>
            <a:endParaRPr lang="it-IT"/>
          </a:p>
        </p:txBody>
      </p:sp>
      <p:sp>
        <p:nvSpPr>
          <p:cNvPr id="5" name="Footer Placeholder 18"/>
          <p:cNvSpPr>
            <a:spLocks noGrp="1"/>
          </p:cNvSpPr>
          <p:nvPr>
            <p:ph type="ftr" sz="quarter" idx="11"/>
          </p:nvPr>
        </p:nvSpPr>
        <p:spPr/>
        <p:txBody>
          <a:bodyPr/>
          <a:lstStyle>
            <a:lvl1pPr>
              <a:defRPr/>
            </a:lvl1pPr>
          </a:lstStyle>
          <a:p>
            <a:pPr>
              <a:defRPr/>
            </a:pPr>
            <a:endParaRPr lang="it-IT"/>
          </a:p>
        </p:txBody>
      </p:sp>
      <p:sp>
        <p:nvSpPr>
          <p:cNvPr id="6" name="Slide Number Placeholder 26"/>
          <p:cNvSpPr>
            <a:spLocks noGrp="1"/>
          </p:cNvSpPr>
          <p:nvPr>
            <p:ph type="sldNum" sz="quarter" idx="12"/>
          </p:nvPr>
        </p:nvSpPr>
        <p:spPr/>
        <p:txBody>
          <a:bodyPr/>
          <a:lstStyle>
            <a:lvl1pPr>
              <a:defRPr/>
            </a:lvl1pPr>
          </a:lstStyle>
          <a:p>
            <a:pPr>
              <a:defRPr/>
            </a:pPr>
            <a:fld id="{2CDAD907-4A90-4AD5-81BD-EC02C1AB6925}"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9"/>
          <p:cNvSpPr>
            <a:spLocks noGrp="1"/>
          </p:cNvSpPr>
          <p:nvPr>
            <p:ph type="dt" sz="half" idx="10"/>
          </p:nvPr>
        </p:nvSpPr>
        <p:spPr/>
        <p:txBody>
          <a:bodyPr/>
          <a:lstStyle>
            <a:lvl1pPr>
              <a:defRPr/>
            </a:lvl1pPr>
          </a:lstStyle>
          <a:p>
            <a:pPr>
              <a:defRPr/>
            </a:pPr>
            <a:fld id="{2224ECDD-239C-4C54-B2A1-9170E124DE57}" type="datetimeFigureOut">
              <a:rPr lang="it-IT"/>
              <a:pPr>
                <a:defRPr/>
              </a:pPr>
              <a:t>07/03/2014</a:t>
            </a:fld>
            <a:endParaRPr lang="it-IT"/>
          </a:p>
        </p:txBody>
      </p:sp>
      <p:sp>
        <p:nvSpPr>
          <p:cNvPr id="5" name="Footer Placeholder 21"/>
          <p:cNvSpPr>
            <a:spLocks noGrp="1"/>
          </p:cNvSpPr>
          <p:nvPr>
            <p:ph type="ftr" sz="quarter" idx="11"/>
          </p:nvPr>
        </p:nvSpPr>
        <p:spPr/>
        <p:txBody>
          <a:bodyPr/>
          <a:lstStyle>
            <a:lvl1pPr>
              <a:defRPr/>
            </a:lvl1pPr>
          </a:lstStyle>
          <a:p>
            <a:pPr>
              <a:defRPr/>
            </a:pPr>
            <a:endParaRPr lang="it-IT"/>
          </a:p>
        </p:txBody>
      </p:sp>
      <p:sp>
        <p:nvSpPr>
          <p:cNvPr id="6" name="Slide Number Placeholder 17"/>
          <p:cNvSpPr>
            <a:spLocks noGrp="1"/>
          </p:cNvSpPr>
          <p:nvPr>
            <p:ph type="sldNum" sz="quarter" idx="12"/>
          </p:nvPr>
        </p:nvSpPr>
        <p:spPr/>
        <p:txBody>
          <a:bodyPr/>
          <a:lstStyle>
            <a:lvl1pPr>
              <a:defRPr/>
            </a:lvl1pPr>
          </a:lstStyle>
          <a:p>
            <a:pPr>
              <a:defRPr/>
            </a:pPr>
            <a:fld id="{3FF80BBB-90B5-4954-BEE8-5F8B316D0992}" type="slidenum">
              <a:rPr lang="it-IT"/>
              <a:pPr>
                <a:defRPr/>
              </a:pPr>
              <a:t>‹N›</a:t>
            </a:fld>
            <a:endParaRPr lang="it-IT"/>
          </a:p>
        </p:txBody>
      </p:sp>
    </p:spTree>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9"/>
          <p:cNvSpPr>
            <a:spLocks noGrp="1"/>
          </p:cNvSpPr>
          <p:nvPr>
            <p:ph type="dt" sz="half" idx="10"/>
          </p:nvPr>
        </p:nvSpPr>
        <p:spPr/>
        <p:txBody>
          <a:bodyPr/>
          <a:lstStyle>
            <a:lvl1pPr>
              <a:defRPr/>
            </a:lvl1pPr>
          </a:lstStyle>
          <a:p>
            <a:pPr>
              <a:defRPr/>
            </a:pPr>
            <a:fld id="{2B6804A2-87CA-47A5-B6CC-5D6753312618}" type="datetimeFigureOut">
              <a:rPr lang="it-IT"/>
              <a:pPr>
                <a:defRPr/>
              </a:pPr>
              <a:t>07/03/2014</a:t>
            </a:fld>
            <a:endParaRPr lang="it-IT"/>
          </a:p>
        </p:txBody>
      </p:sp>
      <p:sp>
        <p:nvSpPr>
          <p:cNvPr id="5" name="Footer Placeholder 21"/>
          <p:cNvSpPr>
            <a:spLocks noGrp="1"/>
          </p:cNvSpPr>
          <p:nvPr>
            <p:ph type="ftr" sz="quarter" idx="11"/>
          </p:nvPr>
        </p:nvSpPr>
        <p:spPr/>
        <p:txBody>
          <a:bodyPr/>
          <a:lstStyle>
            <a:lvl1pPr>
              <a:defRPr/>
            </a:lvl1pPr>
          </a:lstStyle>
          <a:p>
            <a:pPr>
              <a:defRPr/>
            </a:pPr>
            <a:endParaRPr lang="it-IT"/>
          </a:p>
        </p:txBody>
      </p:sp>
      <p:sp>
        <p:nvSpPr>
          <p:cNvPr id="6" name="Slide Number Placeholder 17"/>
          <p:cNvSpPr>
            <a:spLocks noGrp="1"/>
          </p:cNvSpPr>
          <p:nvPr>
            <p:ph type="sldNum" sz="quarter" idx="12"/>
          </p:nvPr>
        </p:nvSpPr>
        <p:spPr/>
        <p:txBody>
          <a:bodyPr/>
          <a:lstStyle>
            <a:lvl1pPr>
              <a:defRPr/>
            </a:lvl1pPr>
          </a:lstStyle>
          <a:p>
            <a:pPr>
              <a:defRPr/>
            </a:pPr>
            <a:fld id="{1C0BB660-438A-4236-819E-431D22F1FD5B}" type="slidenum">
              <a:rPr lang="it-IT"/>
              <a:pPr>
                <a:defRPr/>
              </a:pPr>
              <a:t>‹N›</a:t>
            </a:fld>
            <a:endParaRPr lang="it-IT"/>
          </a:p>
        </p:txBody>
      </p:sp>
    </p:spTree>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9"/>
          <p:cNvSpPr>
            <a:spLocks noGrp="1"/>
          </p:cNvSpPr>
          <p:nvPr>
            <p:ph type="dt" sz="half" idx="10"/>
          </p:nvPr>
        </p:nvSpPr>
        <p:spPr/>
        <p:txBody>
          <a:bodyPr/>
          <a:lstStyle>
            <a:lvl1pPr>
              <a:defRPr/>
            </a:lvl1pPr>
          </a:lstStyle>
          <a:p>
            <a:pPr>
              <a:defRPr/>
            </a:pPr>
            <a:fld id="{25F3E7B2-D938-4751-A019-8400B96B462C}" type="datetimeFigureOut">
              <a:rPr lang="it-IT"/>
              <a:pPr>
                <a:defRPr/>
              </a:pPr>
              <a:t>07/03/2014</a:t>
            </a:fld>
            <a:endParaRPr lang="it-IT"/>
          </a:p>
        </p:txBody>
      </p:sp>
      <p:sp>
        <p:nvSpPr>
          <p:cNvPr id="5" name="Footer Placeholder 21"/>
          <p:cNvSpPr>
            <a:spLocks noGrp="1"/>
          </p:cNvSpPr>
          <p:nvPr>
            <p:ph type="ftr" sz="quarter" idx="11"/>
          </p:nvPr>
        </p:nvSpPr>
        <p:spPr/>
        <p:txBody>
          <a:bodyPr/>
          <a:lstStyle>
            <a:lvl1pPr>
              <a:defRPr/>
            </a:lvl1pPr>
          </a:lstStyle>
          <a:p>
            <a:pPr>
              <a:defRPr/>
            </a:pPr>
            <a:endParaRPr lang="it-IT"/>
          </a:p>
        </p:txBody>
      </p:sp>
      <p:sp>
        <p:nvSpPr>
          <p:cNvPr id="6" name="Slide Number Placeholder 17"/>
          <p:cNvSpPr>
            <a:spLocks noGrp="1"/>
          </p:cNvSpPr>
          <p:nvPr>
            <p:ph type="sldNum" sz="quarter" idx="12"/>
          </p:nvPr>
        </p:nvSpPr>
        <p:spPr/>
        <p:txBody>
          <a:bodyPr/>
          <a:lstStyle>
            <a:lvl1pPr>
              <a:defRPr/>
            </a:lvl1pPr>
          </a:lstStyle>
          <a:p>
            <a:pPr>
              <a:defRPr/>
            </a:pPr>
            <a:fld id="{B2FF27A5-5CE9-4229-9177-ECB9B6950662}" type="slidenum">
              <a:rPr lang="it-IT"/>
              <a:pPr>
                <a:defRPr/>
              </a:pPr>
              <a:t>‹N›</a:t>
            </a:fld>
            <a:endParaRPr lang="it-IT"/>
          </a:p>
        </p:txBody>
      </p:sp>
    </p:spTree>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4D6A6048-863C-41A8-8FE5-C89BEC6ECEFA}" type="datetimeFigureOut">
              <a:rPr lang="it-IT"/>
              <a:pPr>
                <a:defRPr/>
              </a:pPr>
              <a:t>07/03/2014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EFCAB1BA-B36F-4545-A5D7-3157423C88E7}"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9"/>
          <p:cNvSpPr>
            <a:spLocks noGrp="1"/>
          </p:cNvSpPr>
          <p:nvPr>
            <p:ph type="dt" sz="half" idx="10"/>
          </p:nvPr>
        </p:nvSpPr>
        <p:spPr/>
        <p:txBody>
          <a:bodyPr/>
          <a:lstStyle>
            <a:lvl1pPr>
              <a:defRPr/>
            </a:lvl1pPr>
          </a:lstStyle>
          <a:p>
            <a:pPr>
              <a:defRPr/>
            </a:pPr>
            <a:fld id="{6E4570CA-BA85-45E4-90D2-2DDE38CD44F5}" type="datetimeFigureOut">
              <a:rPr lang="it-IT"/>
              <a:pPr>
                <a:defRPr/>
              </a:pPr>
              <a:t>07/03/2014</a:t>
            </a:fld>
            <a:endParaRPr lang="it-IT"/>
          </a:p>
        </p:txBody>
      </p:sp>
      <p:sp>
        <p:nvSpPr>
          <p:cNvPr id="6" name="Footer Placeholder 21"/>
          <p:cNvSpPr>
            <a:spLocks noGrp="1"/>
          </p:cNvSpPr>
          <p:nvPr>
            <p:ph type="ftr" sz="quarter" idx="11"/>
          </p:nvPr>
        </p:nvSpPr>
        <p:spPr/>
        <p:txBody>
          <a:bodyPr/>
          <a:lstStyle>
            <a:lvl1pPr>
              <a:defRPr/>
            </a:lvl1pPr>
          </a:lstStyle>
          <a:p>
            <a:pPr>
              <a:defRPr/>
            </a:pPr>
            <a:endParaRPr lang="it-IT"/>
          </a:p>
        </p:txBody>
      </p:sp>
      <p:sp>
        <p:nvSpPr>
          <p:cNvPr id="7" name="Slide Number Placeholder 17"/>
          <p:cNvSpPr>
            <a:spLocks noGrp="1"/>
          </p:cNvSpPr>
          <p:nvPr>
            <p:ph type="sldNum" sz="quarter" idx="12"/>
          </p:nvPr>
        </p:nvSpPr>
        <p:spPr/>
        <p:txBody>
          <a:bodyPr/>
          <a:lstStyle>
            <a:lvl1pPr>
              <a:defRPr/>
            </a:lvl1pPr>
          </a:lstStyle>
          <a:p>
            <a:pPr>
              <a:defRPr/>
            </a:pPr>
            <a:fld id="{DBF3942F-9171-463C-8670-F1D474C36522}" type="slidenum">
              <a:rPr lang="it-IT"/>
              <a:pPr>
                <a:defRPr/>
              </a:pPr>
              <a:t>‹N›</a:t>
            </a:fld>
            <a:endParaRPr lang="it-IT"/>
          </a:p>
        </p:txBody>
      </p:sp>
    </p:spTree>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9"/>
          <p:cNvSpPr>
            <a:spLocks noGrp="1"/>
          </p:cNvSpPr>
          <p:nvPr>
            <p:ph type="dt" sz="half" idx="10"/>
          </p:nvPr>
        </p:nvSpPr>
        <p:spPr/>
        <p:txBody>
          <a:bodyPr/>
          <a:lstStyle>
            <a:lvl1pPr>
              <a:defRPr/>
            </a:lvl1pPr>
          </a:lstStyle>
          <a:p>
            <a:pPr>
              <a:defRPr/>
            </a:pPr>
            <a:fld id="{7491AF90-C175-4630-9229-A12FD15234AC}" type="datetimeFigureOut">
              <a:rPr lang="it-IT"/>
              <a:pPr>
                <a:defRPr/>
              </a:pPr>
              <a:t>07/03/2014</a:t>
            </a:fld>
            <a:endParaRPr lang="it-IT"/>
          </a:p>
        </p:txBody>
      </p:sp>
      <p:sp>
        <p:nvSpPr>
          <p:cNvPr id="8" name="Footer Placeholder 21"/>
          <p:cNvSpPr>
            <a:spLocks noGrp="1"/>
          </p:cNvSpPr>
          <p:nvPr>
            <p:ph type="ftr" sz="quarter" idx="11"/>
          </p:nvPr>
        </p:nvSpPr>
        <p:spPr/>
        <p:txBody>
          <a:bodyPr/>
          <a:lstStyle>
            <a:lvl1pPr>
              <a:defRPr/>
            </a:lvl1pPr>
          </a:lstStyle>
          <a:p>
            <a:pPr>
              <a:defRPr/>
            </a:pPr>
            <a:endParaRPr lang="it-IT"/>
          </a:p>
        </p:txBody>
      </p:sp>
      <p:sp>
        <p:nvSpPr>
          <p:cNvPr id="9" name="Slide Number Placeholder 17"/>
          <p:cNvSpPr>
            <a:spLocks noGrp="1"/>
          </p:cNvSpPr>
          <p:nvPr>
            <p:ph type="sldNum" sz="quarter" idx="12"/>
          </p:nvPr>
        </p:nvSpPr>
        <p:spPr/>
        <p:txBody>
          <a:bodyPr/>
          <a:lstStyle>
            <a:lvl1pPr>
              <a:defRPr/>
            </a:lvl1pPr>
          </a:lstStyle>
          <a:p>
            <a:pPr>
              <a:defRPr/>
            </a:pPr>
            <a:fld id="{7ED3137F-1B13-4762-8932-6CC2E113B613}" type="slidenum">
              <a:rPr lang="it-IT"/>
              <a:pPr>
                <a:defRPr/>
              </a:pPr>
              <a:t>‹N›</a:t>
            </a:fld>
            <a:endParaRPr lang="it-IT"/>
          </a:p>
        </p:txBody>
      </p:sp>
    </p:spTree>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Date Placeholder 9"/>
          <p:cNvSpPr>
            <a:spLocks noGrp="1"/>
          </p:cNvSpPr>
          <p:nvPr>
            <p:ph type="dt" sz="half" idx="10"/>
          </p:nvPr>
        </p:nvSpPr>
        <p:spPr/>
        <p:txBody>
          <a:bodyPr/>
          <a:lstStyle>
            <a:lvl1pPr>
              <a:defRPr/>
            </a:lvl1pPr>
          </a:lstStyle>
          <a:p>
            <a:pPr>
              <a:defRPr/>
            </a:pPr>
            <a:fld id="{914B688C-C76D-462F-B3B0-9F20ADABAC0B}" type="datetimeFigureOut">
              <a:rPr lang="it-IT"/>
              <a:pPr>
                <a:defRPr/>
              </a:pPr>
              <a:t>07/03/2014</a:t>
            </a:fld>
            <a:endParaRPr lang="it-IT"/>
          </a:p>
        </p:txBody>
      </p:sp>
      <p:sp>
        <p:nvSpPr>
          <p:cNvPr id="4" name="Footer Placeholder 21"/>
          <p:cNvSpPr>
            <a:spLocks noGrp="1"/>
          </p:cNvSpPr>
          <p:nvPr>
            <p:ph type="ftr" sz="quarter" idx="11"/>
          </p:nvPr>
        </p:nvSpPr>
        <p:spPr/>
        <p:txBody>
          <a:bodyPr/>
          <a:lstStyle>
            <a:lvl1pPr>
              <a:defRPr/>
            </a:lvl1pPr>
          </a:lstStyle>
          <a:p>
            <a:pPr>
              <a:defRPr/>
            </a:pPr>
            <a:endParaRPr lang="it-IT"/>
          </a:p>
        </p:txBody>
      </p:sp>
      <p:sp>
        <p:nvSpPr>
          <p:cNvPr id="5" name="Slide Number Placeholder 17"/>
          <p:cNvSpPr>
            <a:spLocks noGrp="1"/>
          </p:cNvSpPr>
          <p:nvPr>
            <p:ph type="sldNum" sz="quarter" idx="12"/>
          </p:nvPr>
        </p:nvSpPr>
        <p:spPr/>
        <p:txBody>
          <a:bodyPr/>
          <a:lstStyle>
            <a:lvl1pPr>
              <a:defRPr/>
            </a:lvl1pPr>
          </a:lstStyle>
          <a:p>
            <a:pPr>
              <a:defRPr/>
            </a:pPr>
            <a:fld id="{911F04EE-9ED3-4B4D-A8FF-C536DC25BAFF}" type="slidenum">
              <a:rPr lang="it-IT"/>
              <a:pPr>
                <a:defRPr/>
              </a:pPr>
              <a:t>‹N›</a:t>
            </a:fld>
            <a:endParaRPr lang="it-IT"/>
          </a:p>
        </p:txBody>
      </p:sp>
    </p:spTree>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A1C1375-1CB7-4415-AB9E-DDE5BF22A611}" type="datetimeFigureOut">
              <a:rPr lang="it-IT"/>
              <a:pPr>
                <a:defRPr/>
              </a:pPr>
              <a:t>07/03/2014</a:t>
            </a:fld>
            <a:endParaRPr lang="it-IT"/>
          </a:p>
        </p:txBody>
      </p:sp>
      <p:sp>
        <p:nvSpPr>
          <p:cNvPr id="3" name="Footer Placeholder 21"/>
          <p:cNvSpPr>
            <a:spLocks noGrp="1"/>
          </p:cNvSpPr>
          <p:nvPr>
            <p:ph type="ftr" sz="quarter" idx="11"/>
          </p:nvPr>
        </p:nvSpPr>
        <p:spPr/>
        <p:txBody>
          <a:bodyPr/>
          <a:lstStyle>
            <a:lvl1pPr>
              <a:defRPr/>
            </a:lvl1pPr>
          </a:lstStyle>
          <a:p>
            <a:pPr>
              <a:defRPr/>
            </a:pPr>
            <a:endParaRPr lang="it-IT"/>
          </a:p>
        </p:txBody>
      </p:sp>
      <p:sp>
        <p:nvSpPr>
          <p:cNvPr id="4" name="Slide Number Placeholder 17"/>
          <p:cNvSpPr>
            <a:spLocks noGrp="1"/>
          </p:cNvSpPr>
          <p:nvPr>
            <p:ph type="sldNum" sz="quarter" idx="12"/>
          </p:nvPr>
        </p:nvSpPr>
        <p:spPr/>
        <p:txBody>
          <a:bodyPr/>
          <a:lstStyle>
            <a:lvl1pPr>
              <a:defRPr/>
            </a:lvl1pPr>
          </a:lstStyle>
          <a:p>
            <a:pPr>
              <a:defRPr/>
            </a:pPr>
            <a:fld id="{7CD52D20-3140-4163-8A80-536641A2F2EE}" type="slidenum">
              <a:rPr lang="it-IT"/>
              <a:pPr>
                <a:defRPr/>
              </a:pPr>
              <a:t>‹N›</a:t>
            </a:fld>
            <a:endParaRPr lang="it-IT"/>
          </a:p>
        </p:txBody>
      </p:sp>
    </p:spTree>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9"/>
          <p:cNvSpPr>
            <a:spLocks noGrp="1"/>
          </p:cNvSpPr>
          <p:nvPr>
            <p:ph type="dt" sz="half" idx="10"/>
          </p:nvPr>
        </p:nvSpPr>
        <p:spPr/>
        <p:txBody>
          <a:bodyPr/>
          <a:lstStyle>
            <a:lvl1pPr>
              <a:defRPr/>
            </a:lvl1pPr>
          </a:lstStyle>
          <a:p>
            <a:pPr>
              <a:defRPr/>
            </a:pPr>
            <a:fld id="{626A6CEC-21C3-4778-ADB4-C95216291B52}" type="datetimeFigureOut">
              <a:rPr lang="it-IT"/>
              <a:pPr>
                <a:defRPr/>
              </a:pPr>
              <a:t>07/03/2014</a:t>
            </a:fld>
            <a:endParaRPr lang="it-IT"/>
          </a:p>
        </p:txBody>
      </p:sp>
      <p:sp>
        <p:nvSpPr>
          <p:cNvPr id="6" name="Footer Placeholder 21"/>
          <p:cNvSpPr>
            <a:spLocks noGrp="1"/>
          </p:cNvSpPr>
          <p:nvPr>
            <p:ph type="ftr" sz="quarter" idx="11"/>
          </p:nvPr>
        </p:nvSpPr>
        <p:spPr/>
        <p:txBody>
          <a:bodyPr/>
          <a:lstStyle>
            <a:lvl1pPr>
              <a:defRPr/>
            </a:lvl1pPr>
          </a:lstStyle>
          <a:p>
            <a:pPr>
              <a:defRPr/>
            </a:pPr>
            <a:endParaRPr lang="it-IT"/>
          </a:p>
        </p:txBody>
      </p:sp>
      <p:sp>
        <p:nvSpPr>
          <p:cNvPr id="7" name="Slide Number Placeholder 17"/>
          <p:cNvSpPr>
            <a:spLocks noGrp="1"/>
          </p:cNvSpPr>
          <p:nvPr>
            <p:ph type="sldNum" sz="quarter" idx="12"/>
          </p:nvPr>
        </p:nvSpPr>
        <p:spPr/>
        <p:txBody>
          <a:bodyPr/>
          <a:lstStyle>
            <a:lvl1pPr>
              <a:defRPr/>
            </a:lvl1pPr>
          </a:lstStyle>
          <a:p>
            <a:pPr>
              <a:defRPr/>
            </a:pPr>
            <a:fld id="{58AD4439-3D80-4C0A-9FDC-0822E21E6EF0}" type="slidenum">
              <a:rPr lang="it-IT"/>
              <a:pPr>
                <a:defRPr/>
              </a:pPr>
              <a:t>‹N›</a:t>
            </a:fld>
            <a:endParaRPr lang="it-IT"/>
          </a:p>
        </p:txBody>
      </p:sp>
    </p:spTree>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373086B-4585-4F7F-AB54-2234973B77B0}" type="datetimeFigureOut">
              <a:rPr lang="it-IT"/>
              <a:pPr>
                <a:defRPr/>
              </a:pPr>
              <a:t>07/03/2014</a:t>
            </a:fld>
            <a:endParaRPr lang="it-IT"/>
          </a:p>
        </p:txBody>
      </p:sp>
      <p:sp>
        <p:nvSpPr>
          <p:cNvPr id="10" name="Footer Placeholder 5"/>
          <p:cNvSpPr>
            <a:spLocks noGrp="1"/>
          </p:cNvSpPr>
          <p:nvPr>
            <p:ph type="ftr" sz="quarter" idx="11"/>
          </p:nvPr>
        </p:nvSpPr>
        <p:spPr/>
        <p:txBody>
          <a:bodyPr/>
          <a:lstStyle>
            <a:lvl1pPr>
              <a:defRPr/>
            </a:lvl1pPr>
          </a:lstStyle>
          <a:p>
            <a:pPr>
              <a:defRPr/>
            </a:pPr>
            <a:endParaRPr lang="it-IT"/>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D450644-65AA-42FD-8A49-4F6E8F13DE1A}" type="slidenum">
              <a:rPr lang="it-IT"/>
              <a:pPr>
                <a:defRPr/>
              </a:pPr>
              <a:t>‹N›</a:t>
            </a:fld>
            <a:endParaRPr lang="it-IT"/>
          </a:p>
        </p:txBody>
      </p:sp>
    </p:spTree>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9E99E829-3506-4EDE-B83C-2D87C8272CA3}" type="datetimeFigureOut">
              <a:rPr lang="it-IT"/>
              <a:pPr>
                <a:defRPr/>
              </a:pPr>
              <a:t>07/03/2014</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975297D-8555-47A9-AA63-449393C0A38D}" type="slidenum">
              <a:rPr lang="it-IT"/>
              <a:pPr>
                <a:defRPr/>
              </a:pPr>
              <a:t>‹N›</a:t>
            </a:fld>
            <a:endParaRPr lang="it-IT"/>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56" r:id="rId1"/>
    <p:sldLayoutId id="2147483748" r:id="rId2"/>
    <p:sldLayoutId id="2147483757" r:id="rId3"/>
    <p:sldLayoutId id="2147483749" r:id="rId4"/>
    <p:sldLayoutId id="2147483750" r:id="rId5"/>
    <p:sldLayoutId id="2147483751" r:id="rId6"/>
    <p:sldLayoutId id="2147483752" r:id="rId7"/>
    <p:sldLayoutId id="2147483753" r:id="rId8"/>
    <p:sldLayoutId id="2147483758" r:id="rId9"/>
    <p:sldLayoutId id="2147483754" r:id="rId10"/>
    <p:sldLayoutId id="2147483755" r:id="rId11"/>
  </p:sldLayoutIdLst>
  <p:transition spd="slow" advClick="0" advTm="10000">
    <p:fad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Alessandro\Desktop\Presentazione\Antonio%20Vivaldi_%20Le%20quattro%20stagioni_%20La%20Primavera.mp3"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eaLnBrk="1" fontAlgn="auto" hangingPunct="1">
              <a:spcAft>
                <a:spcPts val="0"/>
              </a:spcAft>
              <a:defRPr/>
            </a:pPr>
            <a:r>
              <a:rPr lang="it-IT" sz="6000" i="1" dirty="0">
                <a:effectLst/>
              </a:rPr>
              <a:t>Una nuova storia </a:t>
            </a:r>
            <a:r>
              <a:rPr lang="it-IT" sz="6000" i="1" dirty="0" smtClean="0">
                <a:effectLst/>
              </a:rPr>
              <a:t/>
            </a:r>
            <a:br>
              <a:rPr lang="it-IT" sz="6000" i="1" dirty="0" smtClean="0">
                <a:effectLst/>
              </a:rPr>
            </a:br>
            <a:r>
              <a:rPr lang="it-IT" sz="6000" i="1" dirty="0" smtClean="0">
                <a:effectLst/>
              </a:rPr>
              <a:t>per </a:t>
            </a:r>
            <a:r>
              <a:rPr lang="it-IT" sz="6000" i="1" dirty="0">
                <a:effectLst/>
              </a:rPr>
              <a:t>l'antico orologio</a:t>
            </a:r>
            <a:r>
              <a:rPr lang="it-IT" dirty="0">
                <a:effectLst/>
              </a:rPr>
              <a:t/>
            </a:r>
            <a:br>
              <a:rPr lang="it-IT" dirty="0">
                <a:effectLst/>
              </a:rPr>
            </a:br>
            <a:endParaRPr lang="it-IT" dirty="0"/>
          </a:p>
        </p:txBody>
      </p:sp>
      <p:pic>
        <p:nvPicPr>
          <p:cNvPr id="4" name="Immagine 3"/>
          <p:cNvPicPr>
            <a:picLocks noChangeAspect="1"/>
          </p:cNvPicPr>
          <p:nvPr/>
        </p:nvPicPr>
        <p:blipFill>
          <a:blip r:embed="rId3"/>
          <a:srcRect/>
          <a:stretch>
            <a:fillRect/>
          </a:stretch>
        </p:blipFill>
        <p:spPr bwMode="auto">
          <a:xfrm>
            <a:off x="1619250" y="2636838"/>
            <a:ext cx="5689600" cy="4040187"/>
          </a:xfrm>
          <a:prstGeom prst="rect">
            <a:avLst/>
          </a:prstGeom>
          <a:noFill/>
          <a:ln w="9525">
            <a:noFill/>
            <a:miter lim="800000"/>
            <a:headEnd/>
            <a:tailEnd/>
          </a:ln>
        </p:spPr>
      </p:pic>
      <p:pic>
        <p:nvPicPr>
          <p:cNvPr id="5" name="Antonio Vivaldi_ Le quattro stagioni_ La Primavera.mp3">
            <a:hlinkClick r:id="" action="ppaction://media"/>
          </p:cNvPr>
          <p:cNvPicPr>
            <a:picLocks noChangeAspect="1"/>
          </p:cNvPicPr>
          <p:nvPr>
            <a:audioFile r:link="rId1"/>
          </p:nvPr>
        </p:nvPicPr>
        <p:blipFill>
          <a:blip r:embed="rId4"/>
          <a:srcRect/>
          <a:stretch>
            <a:fillRect/>
          </a:stretch>
        </p:blipFill>
        <p:spPr bwMode="auto">
          <a:xfrm>
            <a:off x="323528" y="404664"/>
            <a:ext cx="817227" cy="817227"/>
          </a:xfrm>
          <a:prstGeom prst="rect">
            <a:avLst/>
          </a:prstGeom>
          <a:noFill/>
          <a:ln w="9525">
            <a:noFill/>
            <a:miter lim="800000"/>
            <a:headEnd/>
            <a:tailEnd/>
          </a:ln>
        </p:spPr>
      </p:pic>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ottotitolo 2"/>
          <p:cNvSpPr>
            <a:spLocks noGrp="1"/>
          </p:cNvSpPr>
          <p:nvPr>
            <p:ph type="subTitle" idx="1"/>
          </p:nvPr>
        </p:nvSpPr>
        <p:spPr>
          <a:xfrm>
            <a:off x="468313" y="2276475"/>
            <a:ext cx="7853362" cy="1752600"/>
          </a:xfrm>
        </p:spPr>
        <p:txBody>
          <a:bodyPr/>
          <a:lstStyle/>
          <a:p>
            <a:pPr marR="0" algn="l" eaLnBrk="1" hangingPunct="1">
              <a:lnSpc>
                <a:spcPct val="80000"/>
              </a:lnSpc>
            </a:pPr>
            <a:r>
              <a:rPr lang="it-IT" sz="2400" b="1" i="1" smtClean="0"/>
              <a:t>2 ottobre 1483</a:t>
            </a:r>
          </a:p>
          <a:p>
            <a:pPr marR="0" algn="just" eaLnBrk="1" hangingPunct="1">
              <a:lnSpc>
                <a:spcPct val="80000"/>
              </a:lnSpc>
            </a:pPr>
            <a:r>
              <a:rPr lang="it-IT" sz="2400" smtClean="0"/>
              <a:t>Mastro Matteo da Ancona presenta la convenzione per la fabbrica della torre del Comune</a:t>
            </a:r>
          </a:p>
          <a:p>
            <a:pPr marR="0" algn="l" eaLnBrk="1" hangingPunct="1">
              <a:lnSpc>
                <a:spcPct val="80000"/>
              </a:lnSpc>
            </a:pPr>
            <a:r>
              <a:rPr lang="it-IT" sz="2400" smtClean="0"/>
              <a:t> </a:t>
            </a:r>
          </a:p>
          <a:p>
            <a:pPr marR="0" algn="l" eaLnBrk="1" hangingPunct="1">
              <a:lnSpc>
                <a:spcPct val="80000"/>
              </a:lnSpc>
            </a:pPr>
            <a:r>
              <a:rPr lang="it-IT" sz="2400" b="1" i="1" smtClean="0"/>
              <a:t>21 maggio 1558</a:t>
            </a:r>
          </a:p>
          <a:p>
            <a:pPr marR="0" algn="just" eaLnBrk="1" hangingPunct="1">
              <a:lnSpc>
                <a:spcPct val="80000"/>
              </a:lnSpc>
            </a:pPr>
            <a:r>
              <a:rPr lang="it-IT" sz="2400" smtClean="0"/>
              <a:t>Viene emanato il decreto per stabilire una somma di denaro da elargire a Galasso da Carpi per la realizzazione della torre civica</a:t>
            </a:r>
          </a:p>
          <a:p>
            <a:pPr marR="0" algn="just" eaLnBrk="1" hangingPunct="1">
              <a:lnSpc>
                <a:spcPct val="80000"/>
              </a:lnSpc>
            </a:pPr>
            <a:endParaRPr lang="it-IT" sz="2400" b="1" i="1" smtClean="0"/>
          </a:p>
          <a:p>
            <a:pPr marR="0" algn="just" eaLnBrk="1" hangingPunct="1">
              <a:lnSpc>
                <a:spcPct val="80000"/>
              </a:lnSpc>
            </a:pPr>
            <a:r>
              <a:rPr lang="it-IT" sz="2400" b="1" i="1" smtClean="0"/>
              <a:t>14 agosto 1568</a:t>
            </a:r>
          </a:p>
          <a:p>
            <a:pPr marR="0" algn="just" eaLnBrk="1" hangingPunct="1">
              <a:lnSpc>
                <a:spcPct val="80000"/>
              </a:lnSpc>
            </a:pPr>
            <a:r>
              <a:rPr lang="it-IT" sz="2400" smtClean="0"/>
              <a:t>Emanazione del decreto di costruzione del nuovo orologio della torre civica nel quale si nominano gli "artefici" di Reggio</a:t>
            </a:r>
          </a:p>
          <a:p>
            <a:pPr marR="0" algn="just" eaLnBrk="1" hangingPunct="1">
              <a:lnSpc>
                <a:spcPct val="80000"/>
              </a:lnSpc>
            </a:pPr>
            <a:endParaRPr lang="it-IT" sz="2400" smtClean="0"/>
          </a:p>
          <a:p>
            <a:pPr marR="0" eaLnBrk="1" hangingPunct="1">
              <a:lnSpc>
                <a:spcPct val="80000"/>
              </a:lnSpc>
            </a:pPr>
            <a:endParaRPr lang="it-IT" sz="700" smtClean="0"/>
          </a:p>
        </p:txBody>
      </p:sp>
      <p:sp>
        <p:nvSpPr>
          <p:cNvPr id="4" name="Titolo 1"/>
          <p:cNvSpPr>
            <a:spLocks noGrp="1"/>
          </p:cNvSpPr>
          <p:nvPr>
            <p:ph type="ctrTitle"/>
          </p:nvPr>
        </p:nvSpPr>
        <p:spPr>
          <a:xfrm>
            <a:off x="539552" y="1196752"/>
            <a:ext cx="7851648" cy="1828800"/>
          </a:xfrm>
        </p:spPr>
        <p:txBody>
          <a:bodyPr>
            <a:normAutofit fontScale="90000"/>
          </a:bodyPr>
          <a:lstStyle/>
          <a:p>
            <a:pPr algn="ctr" eaLnBrk="1" fontAlgn="auto" hangingPunct="1">
              <a:spcAft>
                <a:spcPts val="0"/>
              </a:spcAft>
              <a:defRPr/>
            </a:pPr>
            <a:r>
              <a:rPr lang="it-IT" sz="6000" i="1" dirty="0" smtClean="0">
                <a:effectLst/>
              </a:rPr>
              <a:t>Dalla costruzione </a:t>
            </a:r>
            <a:br>
              <a:rPr lang="it-IT" sz="6000" i="1" dirty="0" smtClean="0">
                <a:effectLst/>
              </a:rPr>
            </a:br>
            <a:r>
              <a:rPr lang="it-IT" sz="6000" i="1" dirty="0" smtClean="0">
                <a:effectLst/>
              </a:rPr>
              <a:t>alla rimozione</a:t>
            </a:r>
            <a:r>
              <a:rPr lang="it-IT" dirty="0">
                <a:effectLst/>
              </a:rPr>
              <a:t/>
            </a:r>
            <a:br>
              <a:rPr lang="it-IT" dirty="0">
                <a:effectLst/>
              </a:rPr>
            </a:br>
            <a:endParaRPr lang="it-IT" dirty="0"/>
          </a:p>
        </p:txBody>
      </p:sp>
    </p:spTree>
  </p:cSld>
  <p:clrMapOvr>
    <a:masterClrMapping/>
  </p:clrMapOvr>
  <p:transition spd="slow" advClick="0" advTm="2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ottotitolo 2"/>
          <p:cNvSpPr>
            <a:spLocks noGrp="1"/>
          </p:cNvSpPr>
          <p:nvPr>
            <p:ph type="subTitle" idx="1"/>
          </p:nvPr>
        </p:nvSpPr>
        <p:spPr>
          <a:xfrm>
            <a:off x="539750" y="836613"/>
            <a:ext cx="7854950" cy="1752600"/>
          </a:xfrm>
        </p:spPr>
        <p:txBody>
          <a:bodyPr/>
          <a:lstStyle/>
          <a:p>
            <a:pPr marR="0" algn="just" eaLnBrk="1" hangingPunct="1">
              <a:lnSpc>
                <a:spcPct val="80000"/>
              </a:lnSpc>
            </a:pPr>
            <a:r>
              <a:rPr lang="it-IT" sz="2400" smtClean="0"/>
              <a:t> </a:t>
            </a:r>
          </a:p>
          <a:p>
            <a:pPr marR="0" algn="just" eaLnBrk="1" hangingPunct="1">
              <a:lnSpc>
                <a:spcPct val="80000"/>
              </a:lnSpc>
              <a:spcBef>
                <a:spcPts val="675"/>
              </a:spcBef>
            </a:pPr>
            <a:r>
              <a:rPr lang="it-IT" sz="2400" b="1" i="1" smtClean="0"/>
              <a:t>3 gennaio 1569</a:t>
            </a:r>
          </a:p>
          <a:p>
            <a:pPr marR="0" algn="just" eaLnBrk="1" hangingPunct="1">
              <a:lnSpc>
                <a:spcPct val="80000"/>
              </a:lnSpc>
              <a:spcBef>
                <a:spcPts val="675"/>
              </a:spcBef>
            </a:pPr>
            <a:r>
              <a:rPr lang="it-IT" sz="2400" smtClean="0"/>
              <a:t>Il Consiglio di Credenza decide di affidare i lavori di realizzazione dell'orologio della torre a Giulio, Lorenzo Maria e Ippolito Ranieri di Reggio Emilia, indicando come modello l'orologio sulla Torre dei Mori di Venezia</a:t>
            </a:r>
          </a:p>
          <a:p>
            <a:pPr marR="0" algn="just" eaLnBrk="1" hangingPunct="1">
              <a:lnSpc>
                <a:spcPct val="80000"/>
              </a:lnSpc>
            </a:pPr>
            <a:r>
              <a:rPr lang="it-IT" sz="2400" smtClean="0"/>
              <a:t> </a:t>
            </a:r>
          </a:p>
          <a:p>
            <a:pPr marR="0" eaLnBrk="1" hangingPunct="1">
              <a:lnSpc>
                <a:spcPct val="80000"/>
              </a:lnSpc>
            </a:pPr>
            <a:endParaRPr lang="it-IT" sz="1800" b="1" i="1" smtClean="0"/>
          </a:p>
        </p:txBody>
      </p:sp>
      <p:sp>
        <p:nvSpPr>
          <p:cNvPr id="15362" name="Rettangolo 3"/>
          <p:cNvSpPr>
            <a:spLocks noChangeArrowheads="1"/>
          </p:cNvSpPr>
          <p:nvPr/>
        </p:nvSpPr>
        <p:spPr bwMode="auto">
          <a:xfrm>
            <a:off x="468313" y="3284538"/>
            <a:ext cx="4572000" cy="2308225"/>
          </a:xfrm>
          <a:prstGeom prst="rect">
            <a:avLst/>
          </a:prstGeom>
          <a:noFill/>
          <a:ln w="9525">
            <a:noFill/>
            <a:miter lim="800000"/>
            <a:headEnd/>
            <a:tailEnd/>
          </a:ln>
        </p:spPr>
        <p:txBody>
          <a:bodyPr>
            <a:spAutoFit/>
          </a:bodyPr>
          <a:lstStyle/>
          <a:p>
            <a:pPr algn="just"/>
            <a:r>
              <a:rPr lang="it-IT" sz="2400" b="1" i="1">
                <a:latin typeface="Constantia" pitchFamily="18" charset="0"/>
              </a:rPr>
              <a:t>12 febbraio 1570</a:t>
            </a:r>
          </a:p>
          <a:p>
            <a:pPr algn="just"/>
            <a:r>
              <a:rPr lang="it-IT" sz="2400">
                <a:latin typeface="Constantia" pitchFamily="18" charset="0"/>
              </a:rPr>
              <a:t>Viene emanato il decreto di pagamento di Giulio Ranieri che eseguirà le statue dell'orologio a Reggio e le trasporterà a Macerata.</a:t>
            </a:r>
          </a:p>
        </p:txBody>
      </p:sp>
      <p:pic>
        <p:nvPicPr>
          <p:cNvPr id="15365" name="Picture 5" descr="Immagine1"/>
          <p:cNvPicPr>
            <a:picLocks noChangeAspect="1" noChangeArrowheads="1"/>
          </p:cNvPicPr>
          <p:nvPr/>
        </p:nvPicPr>
        <p:blipFill>
          <a:blip r:embed="rId2"/>
          <a:srcRect/>
          <a:stretch>
            <a:fillRect/>
          </a:stretch>
        </p:blipFill>
        <p:spPr bwMode="auto">
          <a:xfrm>
            <a:off x="5219700" y="2924175"/>
            <a:ext cx="3054350" cy="3529013"/>
          </a:xfrm>
          <a:prstGeom prst="rect">
            <a:avLst/>
          </a:prstGeom>
          <a:noFill/>
        </p:spPr>
      </p:pic>
    </p:spTree>
  </p:cSld>
  <p:clrMapOvr>
    <a:masterClrMapping/>
  </p:clrMapOvr>
  <p:transition spd="slow" advClick="0" advTm="2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ottotitolo 2"/>
          <p:cNvSpPr>
            <a:spLocks noGrp="1"/>
          </p:cNvSpPr>
          <p:nvPr>
            <p:ph type="subTitle" idx="1"/>
          </p:nvPr>
        </p:nvSpPr>
        <p:spPr>
          <a:xfrm>
            <a:off x="495300" y="1700213"/>
            <a:ext cx="7854950" cy="1752600"/>
          </a:xfrm>
        </p:spPr>
        <p:txBody>
          <a:bodyPr/>
          <a:lstStyle/>
          <a:p>
            <a:pPr marR="0" algn="just" eaLnBrk="1" hangingPunct="1">
              <a:lnSpc>
                <a:spcPct val="80000"/>
              </a:lnSpc>
            </a:pPr>
            <a:r>
              <a:rPr lang="it-IT" sz="2400" smtClean="0"/>
              <a:t>L'orologio astronomico è composto da più cerchi concentrici e un quadrante celeste che indica l'ora, le fasi lunari e il movimento dei 12 pianeti. </a:t>
            </a:r>
          </a:p>
          <a:p>
            <a:pPr marR="0" algn="just" eaLnBrk="1" hangingPunct="1">
              <a:lnSpc>
                <a:spcPct val="80000"/>
              </a:lnSpc>
            </a:pPr>
            <a:r>
              <a:rPr lang="it-IT" sz="2800" smtClean="0"/>
              <a:t> </a:t>
            </a:r>
          </a:p>
          <a:p>
            <a:pPr marR="0" algn="just" eaLnBrk="1" hangingPunct="1">
              <a:lnSpc>
                <a:spcPct val="80000"/>
              </a:lnSpc>
            </a:pPr>
            <a:r>
              <a:rPr lang="it-IT" sz="2800" smtClean="0"/>
              <a:t> </a:t>
            </a:r>
          </a:p>
          <a:p>
            <a:pPr marR="0" eaLnBrk="1" hangingPunct="1">
              <a:lnSpc>
                <a:spcPct val="80000"/>
              </a:lnSpc>
            </a:pPr>
            <a:endParaRPr lang="it-IT" sz="700" smtClean="0"/>
          </a:p>
        </p:txBody>
      </p:sp>
      <p:sp>
        <p:nvSpPr>
          <p:cNvPr id="4" name="Titolo 1"/>
          <p:cNvSpPr>
            <a:spLocks noGrp="1"/>
          </p:cNvSpPr>
          <p:nvPr>
            <p:ph type="ctrTitle"/>
          </p:nvPr>
        </p:nvSpPr>
        <p:spPr>
          <a:xfrm>
            <a:off x="539552" y="304056"/>
            <a:ext cx="7851648" cy="1828800"/>
          </a:xfrm>
        </p:spPr>
        <p:txBody>
          <a:bodyPr/>
          <a:lstStyle/>
          <a:p>
            <a:pPr algn="ctr" eaLnBrk="1" fontAlgn="auto" hangingPunct="1">
              <a:lnSpc>
                <a:spcPct val="80000"/>
              </a:lnSpc>
              <a:spcAft>
                <a:spcPts val="0"/>
              </a:spcAft>
              <a:defRPr/>
            </a:pPr>
            <a:r>
              <a:rPr lang="it-IT" i="1" dirty="0">
                <a:effectLst/>
              </a:rPr>
              <a:t>L</a:t>
            </a:r>
            <a:r>
              <a:rPr lang="it-IT" i="1" dirty="0" smtClean="0">
                <a:effectLst/>
              </a:rPr>
              <a:t>'orologio</a:t>
            </a:r>
            <a:r>
              <a:rPr lang="it-IT" dirty="0">
                <a:effectLst/>
              </a:rPr>
              <a:t/>
            </a:r>
            <a:br>
              <a:rPr lang="it-IT" dirty="0">
                <a:effectLst/>
              </a:rPr>
            </a:br>
            <a:endParaRPr lang="it-IT" dirty="0"/>
          </a:p>
        </p:txBody>
      </p:sp>
      <p:sp>
        <p:nvSpPr>
          <p:cNvPr id="16387" name="Rettangolo 4"/>
          <p:cNvSpPr>
            <a:spLocks noChangeArrowheads="1"/>
          </p:cNvSpPr>
          <p:nvPr/>
        </p:nvSpPr>
        <p:spPr bwMode="auto">
          <a:xfrm>
            <a:off x="395288" y="3141663"/>
            <a:ext cx="4392612" cy="3054350"/>
          </a:xfrm>
          <a:prstGeom prst="rect">
            <a:avLst/>
          </a:prstGeom>
          <a:noFill/>
          <a:ln w="9525">
            <a:noFill/>
            <a:miter lim="800000"/>
            <a:headEnd/>
            <a:tailEnd/>
          </a:ln>
        </p:spPr>
        <p:txBody>
          <a:bodyPr>
            <a:spAutoFit/>
          </a:bodyPr>
          <a:lstStyle/>
          <a:p>
            <a:pPr algn="just">
              <a:lnSpc>
                <a:spcPct val="80000"/>
              </a:lnSpc>
            </a:pPr>
            <a:r>
              <a:rPr lang="it-IT" sz="2400">
                <a:latin typeface="Constantia" pitchFamily="18" charset="0"/>
              </a:rPr>
              <a:t>Il battere di ogni ora, scandita dal picchiettio del becco di un uccello di rame chiamato Cesare, su un campanello, è sincronizzato con un sistema di automi che si muovono su un binario composto da quattro piccole statue di legno raffiguranti i Re Magi, preceduti da un angelo. </a:t>
            </a:r>
          </a:p>
        </p:txBody>
      </p:sp>
      <p:pic>
        <p:nvPicPr>
          <p:cNvPr id="2" name="Immagine 1"/>
          <p:cNvPicPr>
            <a:picLocks noChangeAspect="1"/>
          </p:cNvPicPr>
          <p:nvPr/>
        </p:nvPicPr>
        <p:blipFill>
          <a:blip r:embed="rId2"/>
          <a:srcRect/>
          <a:stretch>
            <a:fillRect/>
          </a:stretch>
        </p:blipFill>
        <p:spPr bwMode="auto">
          <a:xfrm>
            <a:off x="5580063" y="2538413"/>
            <a:ext cx="2736850" cy="4130675"/>
          </a:xfrm>
          <a:prstGeom prst="rect">
            <a:avLst/>
          </a:prstGeom>
          <a:noFill/>
          <a:ln w="9525">
            <a:noFill/>
            <a:miter lim="800000"/>
            <a:headEnd/>
            <a:tailEnd/>
          </a:ln>
        </p:spPr>
      </p:pic>
    </p:spTree>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ottotitolo 2"/>
          <p:cNvSpPr>
            <a:spLocks noGrp="1"/>
          </p:cNvSpPr>
          <p:nvPr>
            <p:ph type="subTitle" idx="1"/>
          </p:nvPr>
        </p:nvSpPr>
        <p:spPr>
          <a:xfrm>
            <a:off x="495300" y="981075"/>
            <a:ext cx="7854950" cy="1752600"/>
          </a:xfrm>
        </p:spPr>
        <p:txBody>
          <a:bodyPr/>
          <a:lstStyle/>
          <a:p>
            <a:pPr marR="0" algn="just" eaLnBrk="1" hangingPunct="1">
              <a:lnSpc>
                <a:spcPct val="80000"/>
              </a:lnSpc>
            </a:pPr>
            <a:r>
              <a:rPr lang="it-IT" sz="2400" smtClean="0"/>
              <a:t>I Magi compiono un passaggio inginocchiandosi davanti a una statua  lignea della Madonna con bambino, seduta su un trono.</a:t>
            </a:r>
          </a:p>
          <a:p>
            <a:pPr marR="0" algn="just" eaLnBrk="1" hangingPunct="1">
              <a:lnSpc>
                <a:spcPct val="80000"/>
              </a:lnSpc>
            </a:pPr>
            <a:r>
              <a:rPr lang="it-IT" sz="19900" smtClean="0"/>
              <a:t> </a:t>
            </a:r>
          </a:p>
          <a:p>
            <a:pPr marR="0" algn="just" eaLnBrk="1" hangingPunct="1">
              <a:lnSpc>
                <a:spcPct val="80000"/>
              </a:lnSpc>
            </a:pPr>
            <a:r>
              <a:rPr lang="it-IT" sz="2800" smtClean="0"/>
              <a:t> </a:t>
            </a:r>
          </a:p>
          <a:p>
            <a:pPr marR="0" eaLnBrk="1" hangingPunct="1">
              <a:lnSpc>
                <a:spcPct val="80000"/>
              </a:lnSpc>
            </a:pPr>
            <a:endParaRPr lang="it-IT" sz="700" smtClean="0"/>
          </a:p>
        </p:txBody>
      </p:sp>
      <p:pic>
        <p:nvPicPr>
          <p:cNvPr id="2" name="Immagine 1"/>
          <p:cNvPicPr>
            <a:picLocks noChangeAspect="1"/>
          </p:cNvPicPr>
          <p:nvPr/>
        </p:nvPicPr>
        <p:blipFill>
          <a:blip r:embed="rId2"/>
          <a:srcRect/>
          <a:stretch>
            <a:fillRect/>
          </a:stretch>
        </p:blipFill>
        <p:spPr bwMode="auto">
          <a:xfrm>
            <a:off x="3203575" y="2133600"/>
            <a:ext cx="2705100" cy="4319588"/>
          </a:xfrm>
          <a:prstGeom prst="rect">
            <a:avLst/>
          </a:prstGeom>
          <a:noFill/>
          <a:ln w="9525">
            <a:noFill/>
            <a:miter lim="800000"/>
            <a:headEnd/>
            <a:tailEnd/>
          </a:ln>
        </p:spPr>
      </p:pic>
      <p:pic>
        <p:nvPicPr>
          <p:cNvPr id="4" name="Immagine 3"/>
          <p:cNvPicPr>
            <a:picLocks noChangeAspect="1"/>
          </p:cNvPicPr>
          <p:nvPr/>
        </p:nvPicPr>
        <p:blipFill>
          <a:blip r:embed="rId3"/>
          <a:srcRect/>
          <a:stretch>
            <a:fillRect/>
          </a:stretch>
        </p:blipFill>
        <p:spPr bwMode="auto">
          <a:xfrm>
            <a:off x="6135688" y="2133600"/>
            <a:ext cx="2789237" cy="4319588"/>
          </a:xfrm>
          <a:prstGeom prst="rect">
            <a:avLst/>
          </a:prstGeom>
          <a:noFill/>
          <a:ln w="9525">
            <a:noFill/>
            <a:miter lim="800000"/>
            <a:headEnd/>
            <a:tailEnd/>
          </a:ln>
        </p:spPr>
      </p:pic>
      <p:pic>
        <p:nvPicPr>
          <p:cNvPr id="5" name="Immagine 4"/>
          <p:cNvPicPr>
            <a:picLocks noChangeAspect="1"/>
          </p:cNvPicPr>
          <p:nvPr/>
        </p:nvPicPr>
        <p:blipFill>
          <a:blip r:embed="rId4"/>
          <a:srcRect/>
          <a:stretch>
            <a:fillRect/>
          </a:stretch>
        </p:blipFill>
        <p:spPr bwMode="auto">
          <a:xfrm>
            <a:off x="242888" y="2133600"/>
            <a:ext cx="2744787" cy="4319588"/>
          </a:xfrm>
          <a:prstGeom prst="rect">
            <a:avLst/>
          </a:prstGeom>
          <a:noFill/>
          <a:ln w="9525">
            <a:noFill/>
            <a:miter lim="800000"/>
            <a:headEnd/>
            <a:tailEnd/>
          </a:ln>
        </p:spPr>
      </p:pic>
    </p:spTree>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ottotitolo 2"/>
          <p:cNvSpPr>
            <a:spLocks noGrp="1"/>
          </p:cNvSpPr>
          <p:nvPr>
            <p:ph type="subTitle" idx="1"/>
          </p:nvPr>
        </p:nvSpPr>
        <p:spPr>
          <a:xfrm>
            <a:off x="495300" y="1700213"/>
            <a:ext cx="7854950" cy="1752600"/>
          </a:xfrm>
        </p:spPr>
        <p:txBody>
          <a:bodyPr/>
          <a:lstStyle/>
          <a:p>
            <a:pPr marR="0" algn="just" eaLnBrk="1" hangingPunct="1"/>
            <a:r>
              <a:rPr lang="it-IT" sz="2400" smtClean="0"/>
              <a:t>"Per la fama goduta quest'orologio, come dei più perfetti e speciali, anche in paesi lontani, i forestieri che fino agli ultimi tempi passavano per Macerata, si fermavano innanzi alla torre per attendere il suono dell'ora e vedere passare i Magi, ma ne partivano disillusi perché quelle statue non si muovevano più" (Conte Giuseppe Pallotta, </a:t>
            </a:r>
            <a:r>
              <a:rPr lang="it-IT" sz="2400" i="1" smtClean="0"/>
              <a:t>Notizie storico - artistiche della Torre Comunale di Macerata, </a:t>
            </a:r>
            <a:r>
              <a:rPr lang="it-IT" sz="2400" smtClean="0"/>
              <a:t>1885).</a:t>
            </a:r>
          </a:p>
          <a:p>
            <a:pPr marR="0" algn="just" eaLnBrk="1" hangingPunct="1"/>
            <a:r>
              <a:rPr lang="it-IT" sz="2400" smtClean="0"/>
              <a:t> </a:t>
            </a:r>
          </a:p>
          <a:p>
            <a:pPr marR="0" algn="just" eaLnBrk="1" hangingPunct="1"/>
            <a:r>
              <a:rPr lang="it-IT" sz="2400" smtClean="0"/>
              <a:t>Nel 1779 l'orologio fu manomesso dai Giacobini, subì un restauro nel 1821 per fermarsi definitivamente nel 1885, anche se fu fatto un nuovo tentativo di ripristino ad opera di Mariano Trivellini, attraverso la sostituzione del vecchio meccanismo con uno moderno.</a:t>
            </a:r>
          </a:p>
          <a:p>
            <a:pPr marR="0" algn="just" eaLnBrk="1" hangingPunct="1"/>
            <a:r>
              <a:rPr lang="it-IT" sz="2400" smtClean="0"/>
              <a:t> </a:t>
            </a:r>
          </a:p>
          <a:p>
            <a:pPr marR="0" algn="just" eaLnBrk="1" hangingPunct="1"/>
            <a:r>
              <a:rPr lang="it-IT" sz="2400" smtClean="0"/>
              <a:t> </a:t>
            </a:r>
          </a:p>
          <a:p>
            <a:pPr marR="0" algn="just" eaLnBrk="1" hangingPunct="1"/>
            <a:endParaRPr lang="it-IT" sz="2400" smtClean="0"/>
          </a:p>
        </p:txBody>
      </p:sp>
      <p:sp>
        <p:nvSpPr>
          <p:cNvPr id="4" name="Titolo 1"/>
          <p:cNvSpPr>
            <a:spLocks noGrp="1"/>
          </p:cNvSpPr>
          <p:nvPr>
            <p:ph type="ctrTitle"/>
          </p:nvPr>
        </p:nvSpPr>
        <p:spPr>
          <a:xfrm>
            <a:off x="539552" y="304056"/>
            <a:ext cx="7851648" cy="1828800"/>
          </a:xfrm>
        </p:spPr>
        <p:txBody>
          <a:bodyPr/>
          <a:lstStyle/>
          <a:p>
            <a:pPr algn="ctr" eaLnBrk="1" fontAlgn="auto" hangingPunct="1">
              <a:lnSpc>
                <a:spcPct val="80000"/>
              </a:lnSpc>
              <a:spcAft>
                <a:spcPts val="0"/>
              </a:spcAft>
              <a:defRPr/>
            </a:pPr>
            <a:r>
              <a:rPr lang="it-IT" i="1" dirty="0" smtClean="0">
                <a:effectLst/>
              </a:rPr>
              <a:t>Gli anni del declino</a:t>
            </a:r>
            <a:r>
              <a:rPr lang="it-IT" dirty="0">
                <a:effectLst/>
              </a:rPr>
              <a:t/>
            </a:r>
            <a:br>
              <a:rPr lang="it-IT" dirty="0">
                <a:effectLst/>
              </a:rPr>
            </a:br>
            <a:endParaRPr lang="it-IT" dirty="0"/>
          </a:p>
        </p:txBody>
      </p:sp>
    </p:spTree>
  </p:cSld>
  <p:clrMapOvr>
    <a:masterClrMapping/>
  </p:clrMapOvr>
  <p:transition spd="slow" advClick="0" advTm="2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ttangolo 1"/>
          <p:cNvSpPr>
            <a:spLocks noChangeArrowheads="1"/>
          </p:cNvSpPr>
          <p:nvPr/>
        </p:nvSpPr>
        <p:spPr bwMode="auto">
          <a:xfrm>
            <a:off x="215900" y="750888"/>
            <a:ext cx="4932363" cy="6278562"/>
          </a:xfrm>
          <a:prstGeom prst="rect">
            <a:avLst/>
          </a:prstGeom>
          <a:noFill/>
          <a:ln w="9525">
            <a:noFill/>
            <a:miter lim="800000"/>
            <a:headEnd/>
            <a:tailEnd/>
          </a:ln>
        </p:spPr>
        <p:txBody>
          <a:bodyPr>
            <a:spAutoFit/>
          </a:bodyPr>
          <a:lstStyle/>
          <a:p>
            <a:pPr algn="just"/>
            <a:r>
              <a:rPr lang="it-IT" sz="2400">
                <a:latin typeface="Constantia" pitchFamily="18" charset="0"/>
              </a:rPr>
              <a:t>L'orologio venne rimosso nel 1882 e al suo posto, modificando completamente la facciata della torre civica, fu inserita una lapide commemorativa in onore di Vittorio Emanuele II, realizzata dallo scultore Lana su disegno dell'architetto Fontana.</a:t>
            </a:r>
          </a:p>
          <a:p>
            <a:pPr algn="just"/>
            <a:r>
              <a:rPr lang="it-IT" sz="2400">
                <a:latin typeface="Constantia" pitchFamily="18" charset="0"/>
              </a:rPr>
              <a:t>Nello stesso anno quello che rimaneva del quadrante dell'orologio e le statue lignee del meccanismo professionale, furono alloggiate, dall'allora sindaco Nazario Pantaleoni, nel deposito della biblioteca comunale per essere poi spostate a Palazzo Buonaccorsi.</a:t>
            </a:r>
          </a:p>
          <a:p>
            <a:r>
              <a:rPr lang="it-IT">
                <a:latin typeface="Constantia" pitchFamily="18" charset="0"/>
              </a:rPr>
              <a:t> </a:t>
            </a:r>
          </a:p>
        </p:txBody>
      </p:sp>
      <p:pic>
        <p:nvPicPr>
          <p:cNvPr id="3" name="Immagine 2"/>
          <p:cNvPicPr>
            <a:picLocks noChangeAspect="1"/>
          </p:cNvPicPr>
          <p:nvPr/>
        </p:nvPicPr>
        <p:blipFill>
          <a:blip r:embed="rId2"/>
          <a:srcRect/>
          <a:stretch>
            <a:fillRect/>
          </a:stretch>
        </p:blipFill>
        <p:spPr bwMode="auto">
          <a:xfrm>
            <a:off x="5292725" y="908050"/>
            <a:ext cx="3671888" cy="5689600"/>
          </a:xfrm>
          <a:prstGeom prst="rect">
            <a:avLst/>
          </a:prstGeom>
          <a:noFill/>
          <a:ln w="9525">
            <a:noFill/>
            <a:miter lim="800000"/>
            <a:headEnd/>
            <a:tailEnd/>
          </a:ln>
        </p:spPr>
      </p:pic>
    </p:spTree>
  </p:cSld>
  <p:clrMapOvr>
    <a:masterClrMapping/>
  </p:clrMapOvr>
  <p:transition spd="slow"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ctrTitle"/>
          </p:nvPr>
        </p:nvSpPr>
        <p:spPr>
          <a:xfrm>
            <a:off x="539552" y="188640"/>
            <a:ext cx="7851648" cy="1828800"/>
          </a:xfrm>
        </p:spPr>
        <p:txBody>
          <a:bodyPr/>
          <a:lstStyle/>
          <a:p>
            <a:pPr algn="ctr" eaLnBrk="1" fontAlgn="auto" hangingPunct="1">
              <a:lnSpc>
                <a:spcPct val="80000"/>
              </a:lnSpc>
              <a:spcAft>
                <a:spcPts val="0"/>
              </a:spcAft>
              <a:defRPr/>
            </a:pPr>
            <a:r>
              <a:rPr lang="it-IT" sz="4000" i="1" dirty="0" smtClean="0">
                <a:effectLst/>
              </a:rPr>
              <a:t>Stato attuale della torre civica</a:t>
            </a:r>
            <a:r>
              <a:rPr lang="it-IT" dirty="0">
                <a:effectLst/>
              </a:rPr>
              <a:t/>
            </a:r>
            <a:br>
              <a:rPr lang="it-IT" dirty="0">
                <a:effectLst/>
              </a:rPr>
            </a:br>
            <a:endParaRPr lang="it-IT" dirty="0"/>
          </a:p>
        </p:txBody>
      </p:sp>
      <p:pic>
        <p:nvPicPr>
          <p:cNvPr id="2" name="Immagine 1"/>
          <p:cNvPicPr>
            <a:picLocks noChangeAspect="1"/>
          </p:cNvPicPr>
          <p:nvPr/>
        </p:nvPicPr>
        <p:blipFill>
          <a:blip r:embed="rId2"/>
          <a:stretch>
            <a:fillRect/>
          </a:stretch>
        </p:blipFill>
        <p:spPr>
          <a:xfrm>
            <a:off x="1619250" y="1484313"/>
            <a:ext cx="5815013" cy="52498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936625" y="1690688"/>
            <a:ext cx="7019925" cy="5013325"/>
          </a:xfrm>
          <a:prstGeom prst="rect">
            <a:avLst/>
          </a:prstGeom>
          <a:ln>
            <a:noFill/>
          </a:ln>
          <a:effectLst>
            <a:outerShdw blurRad="292100" dist="139700" dir="2700000" algn="tl" rotWithShape="0">
              <a:srgbClr val="333333">
                <a:alpha val="65000"/>
              </a:srgbClr>
            </a:outerShdw>
          </a:effectLst>
        </p:spPr>
      </p:pic>
      <p:sp>
        <p:nvSpPr>
          <p:cNvPr id="5" name="Titolo 1"/>
          <p:cNvSpPr>
            <a:spLocks noGrp="1"/>
          </p:cNvSpPr>
          <p:nvPr>
            <p:ph type="ctrTitle"/>
          </p:nvPr>
        </p:nvSpPr>
        <p:spPr>
          <a:xfrm>
            <a:off x="539552" y="188640"/>
            <a:ext cx="7851648" cy="1828800"/>
          </a:xfrm>
        </p:spPr>
        <p:txBody>
          <a:bodyPr/>
          <a:lstStyle/>
          <a:p>
            <a:pPr algn="ctr" eaLnBrk="1" fontAlgn="auto" hangingPunct="1">
              <a:lnSpc>
                <a:spcPct val="80000"/>
              </a:lnSpc>
              <a:spcAft>
                <a:spcPts val="0"/>
              </a:spcAft>
              <a:defRPr/>
            </a:pPr>
            <a:r>
              <a:rPr lang="it-IT" sz="4000" i="1" dirty="0" smtClean="0">
                <a:effectLst/>
              </a:rPr>
              <a:t>Progetto ricollocazione dell’orologio</a:t>
            </a:r>
            <a:r>
              <a:rPr lang="it-IT" dirty="0">
                <a:effectLst/>
              </a:rPr>
              <a:t/>
            </a:r>
            <a:br>
              <a:rPr lang="it-IT" dirty="0">
                <a:effectLst/>
              </a:rPr>
            </a:br>
            <a:endParaRPr lang="it-IT" dirty="0"/>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180</TotalTime>
  <Words>312</Words>
  <Application>Microsoft Office PowerPoint</Application>
  <PresentationFormat>Presentazione su schermo (4:3)</PresentationFormat>
  <Paragraphs>35</Paragraphs>
  <Slides>9</Slides>
  <Notes>0</Notes>
  <HiddenSlides>0</HiddenSlides>
  <MMClips>1</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Equinozio</vt:lpstr>
      <vt:lpstr>Una nuova storia  per l'antico orologio </vt:lpstr>
      <vt:lpstr>Dalla costruzione  alla rimozione </vt:lpstr>
      <vt:lpstr>Presentazione standard di PowerPoint</vt:lpstr>
      <vt:lpstr>L'orologio </vt:lpstr>
      <vt:lpstr>Presentazione standard di PowerPoint</vt:lpstr>
      <vt:lpstr>Gli anni del declino </vt:lpstr>
      <vt:lpstr>Presentazione standard di PowerPoint</vt:lpstr>
      <vt:lpstr>Stato attuale della torre civica </vt:lpstr>
      <vt:lpstr>Progetto ricollocazione dell’orologio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Nick</dc:creator>
  <cp:lastModifiedBy>Alessandro</cp:lastModifiedBy>
  <cp:revision>19</cp:revision>
  <dcterms:created xsi:type="dcterms:W3CDTF">2014-03-05T15:43:45Z</dcterms:created>
  <dcterms:modified xsi:type="dcterms:W3CDTF">2014-03-07T18:36:54Z</dcterms:modified>
</cp:coreProperties>
</file>